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74" r:id="rId5"/>
    <p:sldId id="473" r:id="rId6"/>
    <p:sldId id="606" r:id="rId7"/>
    <p:sldId id="675" r:id="rId8"/>
    <p:sldId id="676" r:id="rId9"/>
    <p:sldId id="677" r:id="rId10"/>
    <p:sldId id="679" r:id="rId11"/>
    <p:sldId id="680" r:id="rId12"/>
    <p:sldId id="681" r:id="rId13"/>
    <p:sldId id="682" r:id="rId14"/>
    <p:sldId id="684" r:id="rId15"/>
    <p:sldId id="685" r:id="rId16"/>
    <p:sldId id="686" r:id="rId17"/>
    <p:sldId id="687" r:id="rId18"/>
    <p:sldId id="68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frequently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case </a:t>
            </a:r>
            <a:r>
              <a:rPr lang="fi-FI" dirty="0" err="1"/>
              <a:t>that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relate</a:t>
            </a:r>
            <a:r>
              <a:rPr lang="fi-FI" dirty="0"/>
              <a:t> to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otherin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consider</a:t>
            </a:r>
            <a:r>
              <a:rPr lang="fi-FI" dirty="0"/>
              <a:t> an </a:t>
            </a:r>
            <a:r>
              <a:rPr lang="fi-FI" dirty="0" err="1"/>
              <a:t>address</a:t>
            </a:r>
            <a:r>
              <a:rPr lang="fi-FI" dirty="0"/>
              <a:t> </a:t>
            </a:r>
            <a:r>
              <a:rPr lang="fi-FI" dirty="0" err="1"/>
              <a:t>book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entry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addressbook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,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, </a:t>
            </a:r>
            <a:r>
              <a:rPr lang="fi-FI" dirty="0" err="1"/>
              <a:t>street</a:t>
            </a:r>
            <a:r>
              <a:rPr lang="fi-FI" dirty="0"/>
              <a:t>, city, </a:t>
            </a:r>
            <a:r>
              <a:rPr lang="fi-FI" dirty="0" err="1"/>
              <a:t>zip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, home </a:t>
            </a:r>
            <a:r>
              <a:rPr lang="fi-FI" dirty="0" err="1"/>
              <a:t>phone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, and </a:t>
            </a:r>
            <a:r>
              <a:rPr lang="fi-FI" dirty="0" err="1"/>
              <a:t>mobilenumber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Typically</a:t>
            </a:r>
            <a:r>
              <a:rPr lang="fi-FI" dirty="0"/>
              <a:t>, </a:t>
            </a:r>
            <a:r>
              <a:rPr lang="fi-FI" dirty="0" err="1"/>
              <a:t>each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pieces</a:t>
            </a:r>
            <a:r>
              <a:rPr lang="fi-FI" dirty="0"/>
              <a:t> of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on a </a:t>
            </a:r>
            <a:r>
              <a:rPr lang="fi-FI" dirty="0" err="1"/>
              <a:t>separate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in a </a:t>
            </a:r>
            <a:r>
              <a:rPr lang="fi-FI" dirty="0" err="1"/>
              <a:t>file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25442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reads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and a for </a:t>
            </a:r>
            <a:r>
              <a:rPr lang="fi-FI" dirty="0" err="1"/>
              <a:t>loop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suffice</a:t>
            </a:r>
            <a:r>
              <a:rPr lang="fi-FI" dirty="0"/>
              <a:t>. In </a:t>
            </a:r>
            <a:r>
              <a:rPr lang="fi-FI" dirty="0" err="1"/>
              <a:t>this</a:t>
            </a:r>
            <a:r>
              <a:rPr lang="fi-FI" dirty="0"/>
              <a:t> case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a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loop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39926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C6E38-FCAA-A94D-9606-9C56E2C6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623" y="3038763"/>
            <a:ext cx="5140642" cy="135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335F0-577E-D148-9733-0552B9A7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2" y="1563450"/>
            <a:ext cx="2916959" cy="50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4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loop</a:t>
            </a:r>
            <a:r>
              <a:rPr lang="fi-FI" dirty="0"/>
              <a:t> is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records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composed</a:t>
            </a:r>
            <a:r>
              <a:rPr lang="fi-FI" dirty="0"/>
              <a:t> of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A for </a:t>
            </a:r>
            <a:r>
              <a:rPr lang="fi-FI" dirty="0" err="1"/>
              <a:t>loop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suffice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a for </a:t>
            </a:r>
            <a:r>
              <a:rPr lang="fi-FI" dirty="0" err="1"/>
              <a:t>loop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reads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per </a:t>
            </a:r>
            <a:r>
              <a:rPr lang="fi-FI" dirty="0" err="1"/>
              <a:t>iteration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Since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, a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loop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extra</a:t>
            </a:r>
            <a:r>
              <a:rPr lang="fi-FI" dirty="0"/>
              <a:t>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25163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EFFEA-5AE7-F64D-98FD-021D0D5D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684482"/>
            <a:ext cx="8412418" cy="18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933BC-B544-A744-A20E-6B879208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1353127"/>
            <a:ext cx="810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Classes</a:t>
            </a:r>
            <a:r>
              <a:rPr lang="fi-FI" dirty="0"/>
              <a:t> 7.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Reading </a:t>
            </a:r>
            <a:r>
              <a:rPr lang="fi-FI" dirty="0" err="1"/>
              <a:t>from</a:t>
            </a:r>
            <a:r>
              <a:rPr lang="fi-FI" dirty="0"/>
              <a:t> and </a:t>
            </a:r>
            <a:r>
              <a:rPr lang="fi-FI" dirty="0" err="1"/>
              <a:t>Writing</a:t>
            </a:r>
            <a:r>
              <a:rPr lang="fi-FI" dirty="0"/>
              <a:t> to a </a:t>
            </a:r>
            <a:r>
              <a:rPr lang="fi-FI" dirty="0" err="1"/>
              <a:t>File</a:t>
            </a:r>
            <a:r>
              <a:rPr lang="fi-FI" dirty="0"/>
              <a:t>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file</a:t>
            </a:r>
            <a:r>
              <a:rPr lang="fi-FI" dirty="0"/>
              <a:t> is a </a:t>
            </a:r>
            <a:r>
              <a:rPr lang="fi-FI" dirty="0" err="1"/>
              <a:t>grouping</a:t>
            </a:r>
            <a:r>
              <a:rPr lang="fi-FI" dirty="0"/>
              <a:t> of </a:t>
            </a:r>
            <a:r>
              <a:rPr lang="fi-FI" dirty="0" err="1"/>
              <a:t>related</a:t>
            </a:r>
            <a:r>
              <a:rPr lang="fi-FI" dirty="0"/>
              <a:t> data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in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places</a:t>
            </a:r>
            <a:r>
              <a:rPr lang="fi-FI" dirty="0"/>
              <a:t> </a:t>
            </a:r>
            <a:r>
              <a:rPr lang="fi-FI" dirty="0" err="1"/>
              <a:t>including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hard</a:t>
            </a:r>
            <a:r>
              <a:rPr lang="fi-FI" dirty="0"/>
              <a:t> </a:t>
            </a:r>
            <a:r>
              <a:rPr lang="fi-FI" dirty="0" err="1"/>
              <a:t>drive</a:t>
            </a:r>
            <a:r>
              <a:rPr lang="fi-FI" dirty="0"/>
              <a:t>, a </a:t>
            </a:r>
            <a:r>
              <a:rPr lang="fi-FI" dirty="0" err="1"/>
              <a:t>thumb</a:t>
            </a:r>
            <a:r>
              <a:rPr lang="fi-FI" dirty="0"/>
              <a:t> </a:t>
            </a:r>
            <a:r>
              <a:rPr lang="fi-FI" dirty="0" err="1"/>
              <a:t>drive</a:t>
            </a:r>
            <a:r>
              <a:rPr lang="fi-FI" dirty="0"/>
              <a:t>, on a CD, at a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, </a:t>
            </a:r>
            <a:r>
              <a:rPr lang="fi-FI" dirty="0" err="1"/>
              <a:t>really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to it.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occur</a:t>
            </a:r>
            <a:r>
              <a:rPr lang="fi-FI" dirty="0"/>
              <a:t> in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forms</a:t>
            </a:r>
            <a:r>
              <a:rPr lang="fi-FI" dirty="0"/>
              <a:t> and </a:t>
            </a:r>
            <a:r>
              <a:rPr lang="fi-FI" dirty="0" err="1"/>
              <a:t>sizes</a:t>
            </a:r>
            <a:r>
              <a:rPr lang="fi-FI" dirty="0"/>
              <a:t>, a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is a </a:t>
            </a:r>
            <a:r>
              <a:rPr lang="fi-FI" dirty="0" err="1"/>
              <a:t>bunch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an </a:t>
            </a:r>
            <a:r>
              <a:rPr lang="fi-FI" dirty="0" err="1"/>
              <a:t>editor</a:t>
            </a:r>
            <a:r>
              <a:rPr lang="fi-FI" dirty="0"/>
              <a:t> and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on a </a:t>
            </a:r>
            <a:r>
              <a:rPr lang="fi-FI" dirty="0" err="1"/>
              <a:t>hard</a:t>
            </a:r>
            <a:r>
              <a:rPr lang="fi-FI" dirty="0"/>
              <a:t> </a:t>
            </a:r>
            <a:r>
              <a:rPr lang="fi-FI" dirty="0" err="1"/>
              <a:t>drive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and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Python </a:t>
            </a:r>
            <a:r>
              <a:rPr lang="fi-FI" dirty="0" err="1"/>
              <a:t>programs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Filesare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sequence</a:t>
            </a:r>
            <a:r>
              <a:rPr lang="fi-FI" dirty="0"/>
              <a:t> as </a:t>
            </a:r>
            <a:r>
              <a:rPr lang="fi-FI" dirty="0" err="1"/>
              <a:t>far</a:t>
            </a:r>
            <a:r>
              <a:rPr lang="fi-FI" dirty="0"/>
              <a:t> as Python </a:t>
            </a:r>
            <a:r>
              <a:rPr lang="fi-FI" dirty="0" err="1"/>
              <a:t>programs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concerned</a:t>
            </a:r>
            <a:r>
              <a:rPr lang="fi-FI" dirty="0"/>
              <a:t>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iterate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just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91630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sequences</a:t>
            </a:r>
            <a:r>
              <a:rPr lang="fi-FI" dirty="0"/>
              <a:t> of </a:t>
            </a:r>
            <a:r>
              <a:rPr lang="fi-FI" dirty="0" err="1"/>
              <a:t>strings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open it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iterate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29178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8D28576-E4BC-D24C-ABB3-55D4E56BFE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3063" y="2112602"/>
            <a:ext cx="8178800" cy="1079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4175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opens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for </a:t>
            </a:r>
            <a:r>
              <a:rPr lang="fi-FI" dirty="0" err="1"/>
              <a:t>reading</a:t>
            </a:r>
            <a:r>
              <a:rPr lang="fi-FI" dirty="0"/>
              <a:t>.</a:t>
            </a:r>
          </a:p>
          <a:p>
            <a:r>
              <a:rPr lang="fi-FI" dirty="0"/>
              <a:t> To </a:t>
            </a:r>
            <a:r>
              <a:rPr lang="fi-FI" dirty="0" err="1"/>
              <a:t>write</a:t>
            </a:r>
            <a:r>
              <a:rPr lang="fi-FI" dirty="0"/>
              <a:t> a </a:t>
            </a:r>
            <a:r>
              <a:rPr lang="fi-FI" dirty="0" err="1"/>
              <a:t>file</a:t>
            </a:r>
            <a:r>
              <a:rPr lang="fi-FI" dirty="0"/>
              <a:t> it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opened</a:t>
            </a:r>
            <a:r>
              <a:rPr lang="fi-FI" dirty="0"/>
              <a:t> for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a “w” </a:t>
            </a:r>
            <a:r>
              <a:rPr lang="fi-FI" dirty="0" err="1"/>
              <a:t>instead</a:t>
            </a:r>
            <a:r>
              <a:rPr lang="fi-FI" dirty="0"/>
              <a:t> of a “r”. </a:t>
            </a:r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open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“a” for </a:t>
            </a:r>
            <a:r>
              <a:rPr lang="fi-FI" dirty="0" err="1"/>
              <a:t>append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r>
              <a:rPr lang="fi-FI" dirty="0"/>
              <a:t> of an </a:t>
            </a:r>
            <a:r>
              <a:rPr lang="fi-FI" dirty="0" err="1"/>
              <a:t>existing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85397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62354-4991-774C-912C-7FAF8BC2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7" y="1690254"/>
            <a:ext cx="861591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writing</a:t>
            </a:r>
            <a:r>
              <a:rPr lang="fi-FI" dirty="0"/>
              <a:t> to a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file.write</a:t>
            </a:r>
            <a:r>
              <a:rPr lang="fi-FI" dirty="0"/>
              <a:t> </a:t>
            </a:r>
            <a:r>
              <a:rPr lang="fi-FI" dirty="0" err="1"/>
              <a:t>method</a:t>
            </a:r>
            <a:r>
              <a:rPr lang="fi-FI" dirty="0"/>
              <a:t>. </a:t>
            </a:r>
            <a:r>
              <a:rPr lang="fi-FI" dirty="0" err="1"/>
              <a:t>Unlike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separating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commas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method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onlyone</a:t>
            </a:r>
            <a:r>
              <a:rPr lang="fi-FI" dirty="0"/>
              <a:t> </a:t>
            </a:r>
            <a:r>
              <a:rPr lang="fi-FI" dirty="0" err="1"/>
              <a:t>argument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to </a:t>
            </a:r>
            <a:r>
              <a:rPr lang="fi-FI" dirty="0" err="1"/>
              <a:t>write</a:t>
            </a:r>
            <a:r>
              <a:rPr lang="fi-FI" dirty="0"/>
              <a:t>. To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to a </a:t>
            </a:r>
            <a:r>
              <a:rPr lang="fi-FI" dirty="0" err="1"/>
              <a:t>line</a:t>
            </a:r>
            <a:r>
              <a:rPr lang="fi-FI" dirty="0"/>
              <a:t> of a </a:t>
            </a:r>
            <a:r>
              <a:rPr lang="fi-FI" dirty="0" err="1"/>
              <a:t>file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usestring</a:t>
            </a:r>
            <a:r>
              <a:rPr lang="fi-FI" dirty="0"/>
              <a:t> </a:t>
            </a:r>
            <a:r>
              <a:rPr lang="fi-FI" dirty="0" err="1"/>
              <a:t>concatenation</a:t>
            </a:r>
            <a:r>
              <a:rPr lang="fi-FI" dirty="0"/>
              <a:t> (i.e. </a:t>
            </a:r>
            <a:r>
              <a:rPr lang="fi-FI" dirty="0" err="1"/>
              <a:t>the</a:t>
            </a:r>
            <a:r>
              <a:rPr lang="fi-FI" dirty="0"/>
              <a:t> + </a:t>
            </a:r>
            <a:r>
              <a:rPr lang="fi-FI" dirty="0" err="1"/>
              <a:t>operator</a:t>
            </a:r>
            <a:r>
              <a:rPr lang="fi-FI" dirty="0"/>
              <a:t>) to </a:t>
            </a:r>
            <a:r>
              <a:rPr lang="fi-FI" dirty="0" err="1"/>
              <a:t>concatenate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as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Files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015466442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15412</TotalTime>
  <Words>471</Words>
  <Application>Microsoft Macintosh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CENTRIA 2017</vt:lpstr>
      <vt:lpstr>Basics in programming</vt:lpstr>
      <vt:lpstr>Classes 7.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196</cp:revision>
  <dcterms:created xsi:type="dcterms:W3CDTF">2017-05-08T07:46:11Z</dcterms:created>
  <dcterms:modified xsi:type="dcterms:W3CDTF">2019-10-23T19:48:32Z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